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tags/tag7.xml" ContentType="application/vnd.openxmlformats-officedocument.presentationml.tags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ags/tag8.xml" ContentType="application/vnd.openxmlformats-officedocument.presentationml.tags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tags/tag9.xml" ContentType="application/vnd.openxmlformats-officedocument.presentationml.tags+xml"/>
  <Override PartName="/ppt/theme/theme9.xml" ContentType="application/vnd.openxmlformats-officedocument.theme+xml"/>
  <Override PartName="/ppt/theme/theme10.xml" ContentType="application/vnd.openxmlformats-officedocument.them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75" r:id="rId2"/>
    <p:sldMasterId id="2147483708" r:id="rId3"/>
    <p:sldMasterId id="2147483740" r:id="rId4"/>
    <p:sldMasterId id="2147483816" r:id="rId5"/>
    <p:sldMasterId id="2147483873" r:id="rId6"/>
    <p:sldMasterId id="2147483895" r:id="rId7"/>
    <p:sldMasterId id="2147483913" r:id="rId8"/>
  </p:sldMasterIdLst>
  <p:notesMasterIdLst>
    <p:notesMasterId r:id="rId10"/>
  </p:notesMasterIdLst>
  <p:handoutMasterIdLst>
    <p:handoutMasterId r:id="rId11"/>
  </p:handoutMasterIdLst>
  <p:sldIdLst>
    <p:sldId id="2076136968" r:id="rId9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tahoma bold" panose="020B0804030504040204" pitchFamily="34" charset="0"/>
      <p:bold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</p:embeddedFontLst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har Dolev-Blitental" initials="SDB" lastIdx="1" clrIdx="0">
    <p:extLst>
      <p:ext uri="{19B8F6BF-5375-455C-9EA6-DF929625EA0E}">
        <p15:presenceInfo xmlns:p15="http://schemas.microsoft.com/office/powerpoint/2012/main" userId="S::sahard@iguazio.com::17120ad5-802b-488e-b9de-729c51770f3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FBD"/>
    <a:srgbClr val="701E7D"/>
    <a:srgbClr val="0FDDAF"/>
    <a:srgbClr val="017AD8"/>
    <a:srgbClr val="6BF5D7"/>
    <a:srgbClr val="E2E8FE"/>
    <a:srgbClr val="D1F3FF"/>
    <a:srgbClr val="000000"/>
    <a:srgbClr val="E3FDF7"/>
    <a:srgbClr val="D4FC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12" y="3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tags" Target="tags/tag1.xml"/><Relationship Id="rId7" Type="http://schemas.openxmlformats.org/officeDocument/2006/relationships/slideMaster" Target="slideMasters/slideMaster7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handoutMaster" Target="handoutMasters/handoutMaster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font" Target="fonts/font3.fntdata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A6B99-21C1-45F0-8248-CA3C07EF064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F7862-40B5-41A6-8014-85051CABA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A70B0-2A73-47BC-8722-A257455296B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BA0DB-7D03-4E6D-B7DC-E22F90676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831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.png"/><Relationship Id="rId7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7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1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69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7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3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1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4.png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4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emf"/><Relationship Id="rId4" Type="http://schemas.openxmlformats.org/officeDocument/2006/relationships/image" Target="../media/image4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1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5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5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5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36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emf"/><Relationship Id="rId4" Type="http://schemas.openxmlformats.org/officeDocument/2006/relationships/image" Target="../media/image3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emf"/><Relationship Id="rId4" Type="http://schemas.openxmlformats.org/officeDocument/2006/relationships/image" Target="../media/image36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9.emf"/><Relationship Id="rId4" Type="http://schemas.openxmlformats.org/officeDocument/2006/relationships/image" Target="../media/image28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emf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3.emf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1.pn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.emf"/><Relationship Id="rId4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6686550" cy="280080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86489"/>
            <a:ext cx="6686550" cy="1303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1" y="46355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2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2045" y="1847233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2045" y="2754489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1857376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836613" y="2764631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7361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6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1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rgbClr val="7793FF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3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7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4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6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2" y="2181858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48099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3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8" y="575096"/>
            <a:ext cx="9734759" cy="564316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3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1633268" y="926277"/>
            <a:ext cx="8902460" cy="4924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772432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3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8" y="1369620"/>
            <a:ext cx="9734759" cy="48486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3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667024" y="123152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6640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1633268" y="1836934"/>
            <a:ext cx="8902460" cy="40136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6255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873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9151" y="6518320"/>
            <a:ext cx="927477" cy="201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3217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2348ABE-23F8-C647-A81A-4288121AC11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31" indent="0">
              <a:buNone/>
              <a:defRPr sz="2000" b="1"/>
            </a:lvl2pPr>
            <a:lvl3pPr marL="915262" indent="0">
              <a:buNone/>
              <a:defRPr sz="1900" b="1"/>
            </a:lvl3pPr>
            <a:lvl4pPr marL="1372891" indent="0">
              <a:buNone/>
              <a:defRPr sz="1600" b="1"/>
            </a:lvl4pPr>
            <a:lvl5pPr marL="1830522" indent="0">
              <a:buNone/>
              <a:defRPr sz="1600" b="1"/>
            </a:lvl5pPr>
            <a:lvl6pPr marL="2288152" indent="0">
              <a:buNone/>
              <a:defRPr sz="1600" b="1"/>
            </a:lvl6pPr>
            <a:lvl7pPr marL="2745783" indent="0">
              <a:buNone/>
              <a:defRPr sz="1600" b="1"/>
            </a:lvl7pPr>
            <a:lvl8pPr marL="3203413" indent="0">
              <a:buNone/>
              <a:defRPr sz="1600" b="1"/>
            </a:lvl8pPr>
            <a:lvl9pPr marL="3661044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EFE584E5-8FA2-5C41-B095-C1A05A119B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22C54B14-D614-6E41-B1B6-45A42BEA2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199" y="6547104"/>
            <a:ext cx="4537384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NetApp INSIGHT © 2020 NetApp, Inc. All rights reserved. NetApp Confidential – Limited Use Only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12E9188-9758-9441-99AA-C3D148185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5614" y="6547104"/>
            <a:ext cx="331994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761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6686550" cy="280080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86489"/>
            <a:ext cx="6686550" cy="1303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1" y="46355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5543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171" y="1709739"/>
            <a:ext cx="6686550" cy="2718209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7171" y="4786489"/>
            <a:ext cx="6686550" cy="13031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791201" y="4624066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1325" y="845030"/>
            <a:ext cx="1211963" cy="119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2224" y="980450"/>
            <a:ext cx="2205519" cy="204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6" y="3191319"/>
            <a:ext cx="2204166" cy="2299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2428" y="3742496"/>
            <a:ext cx="737929" cy="797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9937" y="0"/>
            <a:ext cx="1302528" cy="879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502" y="183165"/>
            <a:ext cx="531609" cy="797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063"/>
          <a:stretch/>
        </p:blipFill>
        <p:spPr>
          <a:xfrm>
            <a:off x="9334680" y="5411490"/>
            <a:ext cx="600973" cy="6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46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345" y="4904015"/>
            <a:ext cx="1603783" cy="948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17266">
            <a:off x="662136" y="4070876"/>
            <a:ext cx="1105342" cy="115316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524000" y="1122364"/>
            <a:ext cx="9144000" cy="41354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21163" y="1505529"/>
            <a:ext cx="8368147" cy="282632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“Click to edit Master subtitle style”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1921163" y="4546624"/>
            <a:ext cx="8368147" cy="496407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marL="0" indent="0" algn="ctr" defTabSz="13716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Name </a:t>
            </a:r>
            <a:r>
              <a:rPr lang="en-US" sz="1600" b="1" dirty="0" err="1"/>
              <a:t>Namerson</a:t>
            </a:r>
            <a:r>
              <a:rPr lang="en-US" sz="1600" b="1" dirty="0"/>
              <a:t>,</a:t>
            </a:r>
            <a:r>
              <a:rPr lang="en-US" sz="1600" b="1" baseline="0" dirty="0"/>
              <a:t> </a:t>
            </a:r>
            <a:r>
              <a:rPr lang="en-US" sz="1600" b="1" dirty="0"/>
              <a:t>Company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4452457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1882" y="852586"/>
            <a:ext cx="1408981" cy="1305885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000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Ma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8457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10515600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0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55814"/>
            <a:ext cx="4981755" cy="412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6372045" y="2055814"/>
            <a:ext cx="4981755" cy="412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26246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p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5945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6372045" y="1916278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437598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58707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2045" y="1847233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2045" y="2754489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1857376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836613" y="2764631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777345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55814"/>
            <a:ext cx="4981755" cy="412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6372045" y="2055814"/>
            <a:ext cx="4981755" cy="412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97203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F06033-3245-6B46-87CB-60312B0ED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158974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BD9A4BE-1F98-4342-9015-76CA563E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BA05F3-B304-5449-89D6-A3350ECDC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756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46" indent="0">
              <a:buNone/>
              <a:defRPr/>
            </a:lvl2pPr>
            <a:lvl3pPr marL="914492" indent="0">
              <a:buNone/>
              <a:defRPr/>
            </a:lvl3pPr>
            <a:lvl4pPr marL="1371738" indent="0">
              <a:buNone/>
              <a:defRPr/>
            </a:lvl4pPr>
            <a:lvl5pPr marL="182898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3949367-2CD2-6D4F-9BE0-10240E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0581008-E391-244F-9FDE-A7DAE6355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11D882-AB11-9148-876F-30D3B4AAB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01250" y="6067426"/>
            <a:ext cx="2190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81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CF06033-3245-6B46-87CB-60312B0ED0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BD9A4BE-1F98-4342-9015-76CA563E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BA05F3-B304-5449-89D6-A3350ECDC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3756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46" indent="0">
              <a:buNone/>
              <a:defRPr/>
            </a:lvl2pPr>
            <a:lvl3pPr marL="914492" indent="0">
              <a:buNone/>
              <a:defRPr/>
            </a:lvl3pPr>
            <a:lvl4pPr marL="1371738" indent="0">
              <a:buNone/>
              <a:defRPr/>
            </a:lvl4pPr>
            <a:lvl5pPr marL="182898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D3949367-2CD2-6D4F-9BE0-10240E4FC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0581008-E391-244F-9FDE-A7DAE63553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11D882-AB11-9148-876F-30D3B4AABA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01250" y="6067426"/>
            <a:ext cx="219075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5516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17266">
            <a:off x="616606" y="3775220"/>
            <a:ext cx="1011193" cy="1054946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405627" y="2279737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7928" y="1174639"/>
            <a:ext cx="1408981" cy="1305885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4754880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8101627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41293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424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153401" y="518596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49263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17266">
            <a:off x="2306674" y="5156466"/>
            <a:ext cx="601110" cy="62711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2776976" y="2302312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1025" y="2555679"/>
            <a:ext cx="867167" cy="803716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5283769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790561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2776976" y="4249865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283769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90561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52483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4450">
            <a:off x="2288177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23"/>
          <a:stretch/>
        </p:blipFill>
        <p:spPr>
          <a:xfrm>
            <a:off x="419100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9824" y="2217792"/>
            <a:ext cx="838319" cy="810593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58857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0382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64450">
            <a:off x="245621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023"/>
          <a:stretch/>
        </p:blipFill>
        <p:spPr>
          <a:xfrm>
            <a:off x="-1623456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01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5626" y="1962061"/>
            <a:ext cx="3699762" cy="390692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1057" y="1757663"/>
            <a:ext cx="747175" cy="72246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62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616606" y="3775220"/>
            <a:ext cx="1011193" cy="1054946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405627" y="2279737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928" y="1174639"/>
            <a:ext cx="1408981" cy="1305885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4754880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8101627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41293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424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153401" y="518596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837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2426" y="885645"/>
            <a:ext cx="3932237" cy="1171755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426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02427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5256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0D49B4-C906-4A34-A4E6-B99BA3B19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" y="430"/>
            <a:ext cx="12190476" cy="68571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4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41465B-FCB4-45C5-981A-4EDDB83CC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9796" y="6511577"/>
            <a:ext cx="929301" cy="2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1046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3211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098556B0-6A92-41C8-A5CE-B01CAD257A5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AA649-16D0-4587-832C-E90EB47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75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2306674" y="5156466"/>
            <a:ext cx="601110" cy="62711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2776976" y="2302312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25" y="2555679"/>
            <a:ext cx="867167" cy="803716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5283769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790561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2776976" y="4249865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283769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90561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340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4450">
            <a:off x="2288177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>
          <a:xfrm>
            <a:off x="419100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24" y="2217792"/>
            <a:ext cx="838319" cy="810593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58857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05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4450">
            <a:off x="245621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>
          <a:xfrm>
            <a:off x="-1623456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01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5626" y="1962061"/>
            <a:ext cx="3699762" cy="390692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57" y="1757663"/>
            <a:ext cx="747175" cy="72246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58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2426" y="885645"/>
            <a:ext cx="3932237" cy="1171755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426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02427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31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1" y="0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5" y="584636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6" y="226644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25" indent="-495325">
              <a:buFont typeface="+mj-lt"/>
              <a:buAutoNum type="arabicPeriod"/>
              <a:defRPr/>
            </a:lvl1pPr>
            <a:lvl2pPr marL="952548" indent="-495325">
              <a:buFont typeface="+mj-lt"/>
              <a:buAutoNum type="arabicPeriod"/>
              <a:defRPr/>
            </a:lvl2pPr>
            <a:lvl3pPr marL="1257363" indent="-342917">
              <a:buFont typeface="+mj-lt"/>
              <a:buAutoNum type="arabicPeriod"/>
              <a:defRPr/>
            </a:lvl3pPr>
            <a:lvl4pPr marL="1714586" indent="-342917">
              <a:buFont typeface="+mj-lt"/>
              <a:buAutoNum type="arabicPeriod"/>
              <a:defRPr/>
            </a:lvl4pPr>
            <a:lvl5pPr marL="2171809" indent="-342917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2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29" y="1117756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068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80A4FEAE-4287-4E44-84A7-19E46EE08DF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75002" y="1783080"/>
            <a:ext cx="11442124" cy="4206240"/>
          </a:xfrm>
        </p:spPr>
        <p:txBody>
          <a:bodyPr wrap="square" lIns="91521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0FEE9D9-978E-CE47-9301-7D7647048AF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 bwMode="gray">
          <a:xfrm>
            <a:off x="375002" y="816432"/>
            <a:ext cx="11442124" cy="630936"/>
          </a:xfrm>
        </p:spPr>
        <p:txBody>
          <a:bodyPr lIns="91521" tIns="45761" rIns="91521" bIns="45761" anchor="t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608" indent="0">
              <a:buNone/>
              <a:defRPr sz="2000" b="1"/>
            </a:lvl2pPr>
            <a:lvl3pPr marL="915216" indent="0">
              <a:buNone/>
              <a:defRPr sz="1900" b="1"/>
            </a:lvl3pPr>
            <a:lvl4pPr marL="1372822" indent="0">
              <a:buNone/>
              <a:defRPr sz="1600" b="1"/>
            </a:lvl4pPr>
            <a:lvl5pPr marL="1830430" indent="0">
              <a:buNone/>
              <a:defRPr sz="1600" b="1"/>
            </a:lvl5pPr>
            <a:lvl6pPr marL="2288038" indent="0">
              <a:buNone/>
              <a:defRPr sz="1600" b="1"/>
            </a:lvl6pPr>
            <a:lvl7pPr marL="2745646" indent="0">
              <a:buNone/>
              <a:defRPr sz="1600" b="1"/>
            </a:lvl7pPr>
            <a:lvl8pPr marL="3203253" indent="0">
              <a:buNone/>
              <a:defRPr sz="1600" b="1"/>
            </a:lvl8pPr>
            <a:lvl9pPr marL="3660861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52CD6B23-E114-BD40-8639-5DEC02FA8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5002" y="527736"/>
            <a:ext cx="11442124" cy="329184"/>
          </a:xfrm>
        </p:spPr>
        <p:txBody>
          <a:bodyPr wrap="square" lIns="91440">
            <a:noAutofit/>
          </a:bodyPr>
          <a:lstStyle>
            <a:lvl1pPr>
              <a:defRPr sz="2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2D1438CA-7421-2744-B56E-330DC0C146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199" y="6547104"/>
            <a:ext cx="4537384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/>
                </a:solidFill>
              </a:defRPr>
            </a:lvl1pPr>
          </a:lstStyle>
          <a:p>
            <a:r>
              <a:rPr lang="en-US"/>
              <a:t>NetApp INSIGHT © 2020 NetApp, Inc. All rights reserved. NetApp Confidential – Limited Use Only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2FDF79D3-C9C4-8B49-A5F0-A49AD195A9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5613" y="6547104"/>
            <a:ext cx="331994" cy="11887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>
              <a:defRPr lang="en-US" sz="800" b="0" smtClean="0">
                <a:solidFill>
                  <a:schemeClr val="tx1"/>
                </a:solidFill>
              </a:defRPr>
            </a:lvl1pPr>
          </a:lstStyle>
          <a:p>
            <a:fld id="{B071A5F3-A4FF-4CEE-8215-C08835B585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938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700" y="2077247"/>
            <a:ext cx="7251700" cy="2387600"/>
          </a:xfrm>
        </p:spPr>
        <p:txBody>
          <a:bodyPr anchor="b">
            <a:normAutofit/>
          </a:bodyPr>
          <a:lstStyle>
            <a:lvl1pPr algn="l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700" y="4635062"/>
            <a:ext cx="7251700" cy="15776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1701" y="451000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701" y="1552559"/>
            <a:ext cx="1631703" cy="35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11102836" y="1426642"/>
            <a:ext cx="758889" cy="703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442">
            <a:off x="9122337" y="2531567"/>
            <a:ext cx="1897527" cy="2050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6435">
            <a:off x="9494098" y="559493"/>
            <a:ext cx="645539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7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171" y="1709739"/>
            <a:ext cx="6686550" cy="2718209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7171" y="4786489"/>
            <a:ext cx="6686550" cy="13031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791201" y="4624066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25" y="845030"/>
            <a:ext cx="1211963" cy="119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24" y="980450"/>
            <a:ext cx="2205519" cy="204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" y="3191319"/>
            <a:ext cx="2204166" cy="2299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28" y="3742496"/>
            <a:ext cx="737929" cy="797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4"/>
          <a:stretch/>
        </p:blipFill>
        <p:spPr>
          <a:xfrm>
            <a:off x="5139937" y="0"/>
            <a:ext cx="1302528" cy="879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/>
          <a:stretch/>
        </p:blipFill>
        <p:spPr>
          <a:xfrm>
            <a:off x="-11502" y="183165"/>
            <a:ext cx="531609" cy="797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63" b="1"/>
          <a:stretch/>
        </p:blipFill>
        <p:spPr>
          <a:xfrm>
            <a:off x="9334680" y="5411490"/>
            <a:ext cx="600973" cy="6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9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/>
          <a:stretch/>
        </p:blipFill>
        <p:spPr>
          <a:xfrm>
            <a:off x="0" y="-114300"/>
            <a:ext cx="12192000" cy="4763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22363"/>
            <a:ext cx="8026400" cy="2296232"/>
          </a:xfrm>
        </p:spPr>
        <p:txBody>
          <a:bodyPr anchor="b">
            <a:normAutofit/>
          </a:bodyPr>
          <a:lstStyle>
            <a:lvl1pPr algn="ctr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3773064"/>
            <a:ext cx="8026400" cy="14847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1" y="3555119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238983" y="4601310"/>
            <a:ext cx="1416637" cy="131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2105">
            <a:off x="10921999" y="1982522"/>
            <a:ext cx="546100" cy="569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80149" y="620254"/>
            <a:ext cx="1631703" cy="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06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930"/>
            <a:ext cx="9480832" cy="42880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2501" y="306447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040384"/>
            <a:ext cx="1359420" cy="29532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2079947"/>
            <a:ext cx="798017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9086916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1" y="0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5" y="584636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6" y="226644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25" indent="-495325">
              <a:buFont typeface="+mj-lt"/>
              <a:buAutoNum type="arabicPeriod"/>
              <a:defRPr/>
            </a:lvl1pPr>
            <a:lvl2pPr marL="952548" indent="-495325">
              <a:buFont typeface="+mj-lt"/>
              <a:buAutoNum type="arabicPeriod"/>
              <a:defRPr/>
            </a:lvl2pPr>
            <a:lvl3pPr marL="1257363" indent="-342917">
              <a:buFont typeface="+mj-lt"/>
              <a:buAutoNum type="arabicPeriod"/>
              <a:defRPr/>
            </a:lvl3pPr>
            <a:lvl4pPr marL="1714586" indent="-342917">
              <a:buFont typeface="+mj-lt"/>
              <a:buAutoNum type="arabicPeriod"/>
              <a:defRPr/>
            </a:lvl4pPr>
            <a:lvl5pPr marL="2171809" indent="-342917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2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29" y="1117756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8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se Study - Fina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8473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1117"/>
            <a:ext cx="9144000" cy="14966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1" y="36080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01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199" y="575096"/>
            <a:ext cx="6126193" cy="55094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1" y="575095"/>
            <a:ext cx="3932237" cy="148230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3151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423151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6428841" y="5363369"/>
            <a:ext cx="935956" cy="1011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1155865" y="987425"/>
            <a:ext cx="5430674" cy="47980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6845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200" y="575095"/>
            <a:ext cx="7054933" cy="550940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1106" y="575095"/>
            <a:ext cx="3074282" cy="110512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1106" y="1947553"/>
            <a:ext cx="3074282" cy="3921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81106" y="1815535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376581" y="4915230"/>
            <a:ext cx="630266" cy="680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1155865" y="926276"/>
            <a:ext cx="6357257" cy="48591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896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0" y="1186305"/>
            <a:ext cx="867167" cy="803716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838200" y="1909312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6350013" y="1900908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84464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330655" y="5725961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0" y="1186305"/>
            <a:ext cx="867167" cy="8037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2183569"/>
            <a:ext cx="328243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444543" y="2183569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061125" y="2181857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78702" y="2181857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899879" y="2181857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2174618" y="1987126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5786081" y="199063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397543" y="1992080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478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5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0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2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6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3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5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1" y="2181857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880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5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0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rgbClr val="7793FF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2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6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3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5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1" y="2181857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264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3345" y="4904015"/>
            <a:ext cx="1603783" cy="948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662136" y="4070876"/>
            <a:ext cx="1105342" cy="115316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524000" y="1122364"/>
            <a:ext cx="9144000" cy="41354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21163" y="1505529"/>
            <a:ext cx="8368147" cy="282632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“Click to edit Master subtitle style”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1921163" y="4546624"/>
            <a:ext cx="8368147" cy="496407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marL="0" indent="0" algn="ctr" defTabSz="13716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Name </a:t>
            </a:r>
            <a:r>
              <a:rPr lang="en-US" sz="1600" b="1" dirty="0" err="1"/>
              <a:t>Namerson</a:t>
            </a:r>
            <a:r>
              <a:rPr lang="en-US" sz="1600" b="1" dirty="0"/>
              <a:t>,</a:t>
            </a:r>
            <a:r>
              <a:rPr lang="en-US" sz="1600" b="1" baseline="0" dirty="0"/>
              <a:t> </a:t>
            </a:r>
            <a:r>
              <a:rPr lang="en-US" sz="1600" b="1" dirty="0"/>
              <a:t>Company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4452457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82" y="852586"/>
            <a:ext cx="1408981" cy="1305885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18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2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7" y="575095"/>
            <a:ext cx="9734759" cy="564316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2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1633268" y="926276"/>
            <a:ext cx="8902460" cy="4924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8039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2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7" y="1369620"/>
            <a:ext cx="9734759" cy="48486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2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667023" y="123152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640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1633268" y="1836934"/>
            <a:ext cx="8902460" cy="40136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976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437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92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גרפיקה 57">
            <a:extLst>
              <a:ext uri="{FF2B5EF4-FFF2-40B4-BE49-F238E27FC236}">
                <a16:creationId xmlns:a16="http://schemas.microsoft.com/office/drawing/2014/main" id="{D997BAAA-7CCF-49D7-ABAC-33A52BDB91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64" y="6378632"/>
            <a:ext cx="1170705" cy="28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43339" y="6356351"/>
            <a:ext cx="2743200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345B7-F13C-5B46-A99D-4CE2A4EE528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32A3D">
                    <a:lumMod val="2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32A3D">
                  <a:lumMod val="25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7" name="Title Placeholder 6">
            <a:extLst>
              <a:ext uri="{FF2B5EF4-FFF2-40B4-BE49-F238E27FC236}">
                <a16:creationId xmlns:a16="http://schemas.microsoft.com/office/drawing/2014/main" id="{E3F89595-C717-4576-8BF4-370452762D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44" y="221378"/>
            <a:ext cx="11066656" cy="74411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3867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Slide Title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8" name="Straight Connector 17">
            <a:extLst>
              <a:ext uri="{FF2B5EF4-FFF2-40B4-BE49-F238E27FC236}">
                <a16:creationId xmlns:a16="http://schemas.microsoft.com/office/drawing/2014/main" id="{FB6A3D26-C65C-41D0-9549-69082D6DB3D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15744" y="1092200"/>
            <a:ext cx="985773" cy="0"/>
          </a:xfrm>
          <a:prstGeom prst="line">
            <a:avLst/>
          </a:prstGeom>
          <a:ln w="19050">
            <a:solidFill>
              <a:srgbClr val="FF8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3538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 w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143339" y="6356351"/>
            <a:ext cx="2743200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E345B7-F13C-5B46-A99D-4CE2A4EE528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232A3D">
                    <a:lumMod val="2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232A3D">
                  <a:lumMod val="25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51"/>
          </p:nvPr>
        </p:nvSpPr>
        <p:spPr>
          <a:xfrm>
            <a:off x="479393" y="2118831"/>
            <a:ext cx="5400249" cy="3989792"/>
          </a:xfrm>
          <a:prstGeom prst="rect">
            <a:avLst/>
          </a:prstGeom>
        </p:spPr>
        <p:txBody>
          <a:bodyPr lIns="0" tIns="0" rIns="0" bIns="0"/>
          <a:lstStyle>
            <a:lvl1pPr marL="311143" indent="-300559">
              <a:spcBef>
                <a:spcPts val="400"/>
              </a:spcBef>
              <a:buFont typeface="Wingdings" panose="05000000000000000000" pitchFamily="2" charset="2"/>
              <a:buChar char="§"/>
              <a:tabLst/>
              <a:defRPr sz="2133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  <a:lvl2pPr marL="611702" indent="-300559"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2133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2pPr>
            <a:lvl3pPr marL="922844" indent="-311143">
              <a:spcBef>
                <a:spcPts val="0"/>
              </a:spcBef>
              <a:tabLst/>
              <a:defRPr sz="1600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3pPr>
            <a:lvl4pPr marL="1223403" indent="-287859">
              <a:spcBef>
                <a:spcPts val="0"/>
              </a:spcBef>
              <a:tabLst/>
              <a:defRPr sz="1467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4pPr>
            <a:lvl5pPr marL="1526079" indent="-323843">
              <a:spcBef>
                <a:spcPts val="0"/>
              </a:spcBef>
              <a:tabLst/>
              <a:defRPr sz="1467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52"/>
          </p:nvPr>
        </p:nvSpPr>
        <p:spPr>
          <a:xfrm>
            <a:off x="6286573" y="2118831"/>
            <a:ext cx="5400249" cy="3989792"/>
          </a:xfrm>
          <a:prstGeom prst="rect">
            <a:avLst/>
          </a:prstGeom>
        </p:spPr>
        <p:txBody>
          <a:bodyPr lIns="0" tIns="0" rIns="0" bIns="0"/>
          <a:lstStyle>
            <a:lvl1pPr marL="311143" indent="-300559">
              <a:spcBef>
                <a:spcPts val="400"/>
              </a:spcBef>
              <a:buFont typeface="Wingdings" panose="05000000000000000000" pitchFamily="2" charset="2"/>
              <a:buChar char="§"/>
              <a:tabLst/>
              <a:defRPr sz="2133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  <a:lvl2pPr marL="611702" indent="-300559">
              <a:spcBef>
                <a:spcPts val="400"/>
              </a:spcBef>
              <a:buSzPct val="80000"/>
              <a:buFont typeface="Courier New" charset="0"/>
              <a:buChar char="o"/>
              <a:tabLst/>
              <a:defRPr sz="2133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2pPr>
            <a:lvl3pPr marL="922844" indent="-311143">
              <a:spcBef>
                <a:spcPts val="0"/>
              </a:spcBef>
              <a:tabLst/>
              <a:defRPr sz="1600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3pPr>
            <a:lvl4pPr marL="1223403" indent="-287859">
              <a:spcBef>
                <a:spcPts val="0"/>
              </a:spcBef>
              <a:tabLst/>
              <a:defRPr sz="1467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4pPr>
            <a:lvl5pPr marL="1526079" indent="-323843">
              <a:spcBef>
                <a:spcPts val="0"/>
              </a:spcBef>
              <a:tabLst/>
              <a:defRPr sz="1467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מציין מיקום טקסט 6">
            <a:extLst>
              <a:ext uri="{FF2B5EF4-FFF2-40B4-BE49-F238E27FC236}">
                <a16:creationId xmlns:a16="http://schemas.microsoft.com/office/drawing/2014/main" id="{FB0A962A-F577-43B6-901C-F31F6B32F7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395" y="1600201"/>
            <a:ext cx="5400248" cy="5186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29A7DE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Text text text text</a:t>
            </a:r>
            <a:endParaRPr lang="he-IL" dirty="0"/>
          </a:p>
        </p:txBody>
      </p:sp>
      <p:sp>
        <p:nvSpPr>
          <p:cNvPr id="14" name="מציין מיקום טקסט 6">
            <a:extLst>
              <a:ext uri="{FF2B5EF4-FFF2-40B4-BE49-F238E27FC236}">
                <a16:creationId xmlns:a16="http://schemas.microsoft.com/office/drawing/2014/main" id="{FB0A962A-F577-43B6-901C-F31F6B32F79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86573" y="1600201"/>
            <a:ext cx="5400248" cy="5186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400" b="1">
                <a:solidFill>
                  <a:srgbClr val="29A7DE"/>
                </a:solidFill>
                <a:latin typeface="Trebuchet MS" panose="020B0603020202020204" pitchFamily="34" charset="0"/>
                <a:ea typeface="Trebuchet MS" panose="020B0603020202020204" pitchFamily="34" charset="0"/>
                <a:cs typeface="Trebuchet MS" panose="020B0603020202020204" pitchFamily="34" charset="0"/>
              </a:defRPr>
            </a:lvl1pPr>
          </a:lstStyle>
          <a:p>
            <a:pPr lvl="0"/>
            <a:r>
              <a:rPr lang="en-US" dirty="0"/>
              <a:t>Text text text text</a:t>
            </a:r>
            <a:endParaRPr lang="he-IL" dirty="0"/>
          </a:p>
        </p:txBody>
      </p:sp>
      <p:pic>
        <p:nvPicPr>
          <p:cNvPr id="10" name="גרפיקה 57">
            <a:extLst>
              <a:ext uri="{FF2B5EF4-FFF2-40B4-BE49-F238E27FC236}">
                <a16:creationId xmlns:a16="http://schemas.microsoft.com/office/drawing/2014/main" id="{D7A15AE1-B5D8-4C1A-91EF-1F3AFA7665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64" y="6378632"/>
            <a:ext cx="1170705" cy="28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0369F3B9-6651-42A7-A3F2-B1E756091DBE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515744" y="1092200"/>
            <a:ext cx="985773" cy="0"/>
          </a:xfrm>
          <a:prstGeom prst="line">
            <a:avLst/>
          </a:prstGeom>
          <a:ln w="19050">
            <a:solidFill>
              <a:srgbClr val="FF8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Placeholder 6">
            <a:extLst>
              <a:ext uri="{FF2B5EF4-FFF2-40B4-BE49-F238E27FC236}">
                <a16:creationId xmlns:a16="http://schemas.microsoft.com/office/drawing/2014/main" id="{4922191A-7B0E-4731-824E-0B0B18ADB0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44" y="221378"/>
            <a:ext cx="11171077" cy="74411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>
              <a:defRPr sz="3867">
                <a:solidFill>
                  <a:schemeClr val="tx1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Slide Title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208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700" y="2077247"/>
            <a:ext cx="7251700" cy="2387600"/>
          </a:xfrm>
        </p:spPr>
        <p:txBody>
          <a:bodyPr anchor="b">
            <a:normAutofit/>
          </a:bodyPr>
          <a:lstStyle>
            <a:lvl1pPr algn="l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700" y="4635062"/>
            <a:ext cx="7251700" cy="15776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1701" y="451000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701" y="1552559"/>
            <a:ext cx="1631703" cy="35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11102836" y="1426642"/>
            <a:ext cx="758889" cy="703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442">
            <a:off x="9122337" y="2531567"/>
            <a:ext cx="1897527" cy="2050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6435">
            <a:off x="9494098" y="559493"/>
            <a:ext cx="645539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648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22363"/>
            <a:ext cx="8026400" cy="2296232"/>
          </a:xfrm>
        </p:spPr>
        <p:txBody>
          <a:bodyPr anchor="b">
            <a:normAutofit/>
          </a:bodyPr>
          <a:lstStyle>
            <a:lvl1pPr algn="ctr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3773064"/>
            <a:ext cx="8026400" cy="14847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1" y="3555119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238983" y="4601310"/>
            <a:ext cx="1416637" cy="131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2105">
            <a:off x="11252200" y="4733027"/>
            <a:ext cx="546100" cy="569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80149" y="620254"/>
            <a:ext cx="1631703" cy="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44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930"/>
            <a:ext cx="9480832" cy="42880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2501" y="306447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040384"/>
            <a:ext cx="1359420" cy="29532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2079947"/>
            <a:ext cx="798017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409092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1" y="0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5" y="584636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6" y="226644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25" indent="-495325">
              <a:buFont typeface="+mj-lt"/>
              <a:buAutoNum type="arabicPeriod"/>
              <a:defRPr/>
            </a:lvl1pPr>
            <a:lvl2pPr marL="952548" indent="-495325">
              <a:buFont typeface="+mj-lt"/>
              <a:buAutoNum type="arabicPeriod"/>
              <a:defRPr/>
            </a:lvl2pPr>
            <a:lvl3pPr marL="1257363" indent="-342917">
              <a:buFont typeface="+mj-lt"/>
              <a:buAutoNum type="arabicPeriod"/>
              <a:defRPr/>
            </a:lvl3pPr>
            <a:lvl4pPr marL="1714586" indent="-342917">
              <a:buFont typeface="+mj-lt"/>
              <a:buAutoNum type="arabicPeriod"/>
              <a:defRPr/>
            </a:lvl4pPr>
            <a:lvl5pPr marL="2171809" indent="-342917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2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29" y="1117756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77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Ma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457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10515600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05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se Study - Fina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8473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1117"/>
            <a:ext cx="9144000" cy="14966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1" y="36080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403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199" y="575096"/>
            <a:ext cx="6126193" cy="55094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1" y="575095"/>
            <a:ext cx="3932237" cy="148230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3151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423151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6428841" y="5363369"/>
            <a:ext cx="935956" cy="1011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1155865" y="987425"/>
            <a:ext cx="5430674" cy="47980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356019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200" y="575095"/>
            <a:ext cx="7054933" cy="550940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1106" y="575095"/>
            <a:ext cx="3074282" cy="110512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1106" y="1947553"/>
            <a:ext cx="3074282" cy="3921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81106" y="1815535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376581" y="4915230"/>
            <a:ext cx="630266" cy="680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1155865" y="926276"/>
            <a:ext cx="6357257" cy="48591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420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0" y="1186305"/>
            <a:ext cx="867167" cy="803716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838200" y="1909312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6350013" y="1900908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217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330655" y="5725961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0" y="1186305"/>
            <a:ext cx="867167" cy="8037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2183569"/>
            <a:ext cx="328243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444543" y="2183569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061125" y="2181857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78702" y="2181857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899879" y="2181857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2174618" y="1987126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5786081" y="199063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397543" y="1992080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754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5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0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2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6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3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5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1" y="2181857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31626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5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0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rgbClr val="7793FF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2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6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3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5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1" y="2181857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34566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2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7" y="575095"/>
            <a:ext cx="9734759" cy="564316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2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1633268" y="926276"/>
            <a:ext cx="8902460" cy="4924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6110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2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7" y="1369620"/>
            <a:ext cx="9734759" cy="48486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2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667023" y="123152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640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1633268" y="1836934"/>
            <a:ext cx="8902460" cy="40136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77471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90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p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45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6372045" y="1916278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3756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7278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D0D49B4-C906-4A34-A4E6-B99BA3B191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" y="430"/>
            <a:ext cx="12190476" cy="6857143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4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41465B-FCB4-45C5-981A-4EDDB83CCF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796" y="6511577"/>
            <a:ext cx="929301" cy="2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84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700" y="2077247"/>
            <a:ext cx="7251700" cy="2387600"/>
          </a:xfrm>
        </p:spPr>
        <p:txBody>
          <a:bodyPr anchor="b">
            <a:normAutofit/>
          </a:bodyPr>
          <a:lstStyle>
            <a:lvl1pPr algn="l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700" y="4635062"/>
            <a:ext cx="7251700" cy="15776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1702" y="4510004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702" y="1552560"/>
            <a:ext cx="1631703" cy="35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11102837" y="1426643"/>
            <a:ext cx="758889" cy="703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442">
            <a:off x="9122338" y="2531568"/>
            <a:ext cx="1897527" cy="2050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6435">
            <a:off x="9494099" y="559494"/>
            <a:ext cx="645539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361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/>
          <a:stretch/>
        </p:blipFill>
        <p:spPr>
          <a:xfrm>
            <a:off x="0" y="-114300"/>
            <a:ext cx="12192000" cy="4763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22363"/>
            <a:ext cx="8026400" cy="2296232"/>
          </a:xfrm>
        </p:spPr>
        <p:txBody>
          <a:bodyPr anchor="b">
            <a:normAutofit/>
          </a:bodyPr>
          <a:lstStyle>
            <a:lvl1pPr algn="ctr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3773065"/>
            <a:ext cx="8026400" cy="14847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2" y="3555120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238984" y="4601311"/>
            <a:ext cx="1416637" cy="131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2105">
            <a:off x="10921999" y="1982523"/>
            <a:ext cx="546100" cy="569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80150" y="620255"/>
            <a:ext cx="1631703" cy="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828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931"/>
            <a:ext cx="9480832" cy="42880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2502" y="3064474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040384"/>
            <a:ext cx="1359420" cy="29532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2079948"/>
            <a:ext cx="798017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430318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2" y="1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6" y="584637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7" y="226644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50" indent="-495350">
              <a:buFont typeface="+mj-lt"/>
              <a:buAutoNum type="arabicPeriod"/>
              <a:defRPr/>
            </a:lvl1pPr>
            <a:lvl2pPr marL="952596" indent="-495350">
              <a:buFont typeface="+mj-lt"/>
              <a:buAutoNum type="arabicPeriod"/>
              <a:defRPr/>
            </a:lvl2pPr>
            <a:lvl3pPr marL="1257426" indent="-342934">
              <a:buFont typeface="+mj-lt"/>
              <a:buAutoNum type="arabicPeriod"/>
              <a:defRPr/>
            </a:lvl3pPr>
            <a:lvl4pPr marL="1714672" indent="-342934">
              <a:buFont typeface="+mj-lt"/>
              <a:buAutoNum type="arabicPeriod"/>
              <a:defRPr/>
            </a:lvl4pPr>
            <a:lvl5pPr marL="2171918" indent="-342934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3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30" y="1117757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320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829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se Study - Fina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8473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1118"/>
            <a:ext cx="9144000" cy="14966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2" y="3608069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3149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199" y="575096"/>
            <a:ext cx="6126193" cy="55094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2" y="575096"/>
            <a:ext cx="3932237" cy="148230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3152" y="2329254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423152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6428841" y="5363370"/>
            <a:ext cx="935956" cy="1011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1155866" y="987425"/>
            <a:ext cx="5430674" cy="47980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7501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201" y="575096"/>
            <a:ext cx="7054933" cy="550940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1106" y="575096"/>
            <a:ext cx="3074282" cy="110512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1106" y="1947554"/>
            <a:ext cx="3074282" cy="3921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81107" y="1815535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376582" y="4915231"/>
            <a:ext cx="630266" cy="680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1155866" y="926276"/>
            <a:ext cx="6357257" cy="48591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25247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2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7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5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1" y="1186305"/>
            <a:ext cx="867167" cy="803716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838201" y="1909313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6350014" y="1900909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828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81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330656" y="5725962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1" y="1186305"/>
            <a:ext cx="867167" cy="8037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1" y="2183570"/>
            <a:ext cx="328243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444544" y="2183570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061126" y="2181858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78702" y="2181858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899879" y="2181858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2174619" y="198712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5786082" y="1990634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397544" y="1992081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832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6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1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3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7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4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6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2" y="2181858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162204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6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1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rgbClr val="7793FF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3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7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4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6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2" y="2181858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44025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3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8" y="575096"/>
            <a:ext cx="9734759" cy="564316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3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1633268" y="926277"/>
            <a:ext cx="8902460" cy="4924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8021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3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8" y="1369620"/>
            <a:ext cx="9734759" cy="48486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3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667024" y="123152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86640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1633268" y="1836934"/>
            <a:ext cx="8902460" cy="40136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4404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4272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9151" y="6518320"/>
            <a:ext cx="927477" cy="201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3258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6686550" cy="280080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86489"/>
            <a:ext cx="6686550" cy="1303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1" y="46355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030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171" y="1709739"/>
            <a:ext cx="6686550" cy="2718209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7171" y="4786489"/>
            <a:ext cx="6686550" cy="13031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25" y="845030"/>
            <a:ext cx="1211963" cy="119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24" y="980450"/>
            <a:ext cx="2205519" cy="204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" y="3191319"/>
            <a:ext cx="2204166" cy="2299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28" y="3742496"/>
            <a:ext cx="737929" cy="797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4"/>
          <a:stretch/>
        </p:blipFill>
        <p:spPr>
          <a:xfrm>
            <a:off x="5139937" y="0"/>
            <a:ext cx="1302528" cy="879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/>
          <a:stretch/>
        </p:blipFill>
        <p:spPr>
          <a:xfrm>
            <a:off x="-11502" y="183165"/>
            <a:ext cx="531609" cy="797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63" b="1"/>
          <a:stretch/>
        </p:blipFill>
        <p:spPr>
          <a:xfrm>
            <a:off x="9334680" y="5411490"/>
            <a:ext cx="600973" cy="6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32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3345" y="4904015"/>
            <a:ext cx="1603783" cy="948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662136" y="4070876"/>
            <a:ext cx="1105342" cy="115316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524000" y="1122364"/>
            <a:ext cx="9144000" cy="41354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21163" y="1505529"/>
            <a:ext cx="8368147" cy="282632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dirty="0"/>
              <a:t>“Click to edit Master subtitle style”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1921163" y="4546624"/>
            <a:ext cx="8368147" cy="496407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marL="0" indent="0" algn="ctr" defTabSz="13716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Name </a:t>
            </a:r>
            <a:r>
              <a:rPr lang="en-US" sz="1600" b="1" dirty="0" err="1"/>
              <a:t>Namerson</a:t>
            </a:r>
            <a:r>
              <a:rPr lang="en-US" sz="1600" b="1" dirty="0"/>
              <a:t>,</a:t>
            </a:r>
            <a:r>
              <a:rPr lang="en-US" sz="1600" b="1" baseline="0" dirty="0"/>
              <a:t> </a:t>
            </a:r>
            <a:r>
              <a:rPr lang="en-US" sz="1600" b="1" dirty="0"/>
              <a:t>Company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4452457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82" y="852586"/>
            <a:ext cx="1408981" cy="1305885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4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without cre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0775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Ma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457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10515600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1809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p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45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6372045" y="1916278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091334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79336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without cre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55668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755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8887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2_without cre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755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60223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2045" y="1847233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2045" y="2754489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1857376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836613" y="2764631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93955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55814"/>
            <a:ext cx="4981755" cy="412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6372045" y="2055814"/>
            <a:ext cx="4981755" cy="41211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609583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616606" y="3775220"/>
            <a:ext cx="1011193" cy="1054946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405627" y="2279737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928" y="1174639"/>
            <a:ext cx="1408981" cy="1305885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4754880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8101627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41293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424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153401" y="518596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821120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2306674" y="5156466"/>
            <a:ext cx="601110" cy="62711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2776976" y="2302312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25" y="2555679"/>
            <a:ext cx="867167" cy="803716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5283769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790561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2776976" y="4249865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283769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90561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11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755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10738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4450">
            <a:off x="2288177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>
          <a:xfrm>
            <a:off x="419100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24" y="2217792"/>
            <a:ext cx="838319" cy="810593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58857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3932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4450">
            <a:off x="245621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>
          <a:xfrm>
            <a:off x="-1623456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01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5626" y="1962061"/>
            <a:ext cx="3699762" cy="390692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57" y="1757663"/>
            <a:ext cx="747175" cy="72246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11988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2426" y="885645"/>
            <a:ext cx="3932237" cy="1171755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426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02427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477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8556B0-6A92-41C8-A5CE-B01CAD257A53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AA649-16D0-4587-832C-E90EB47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841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75133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3671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1" y="0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5" y="584636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6" y="226644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25" indent="-495325">
              <a:buFont typeface="+mj-lt"/>
              <a:buAutoNum type="arabicPeriod"/>
              <a:defRPr/>
            </a:lvl1pPr>
            <a:lvl2pPr marL="952548" indent="-495325">
              <a:buFont typeface="+mj-lt"/>
              <a:buAutoNum type="arabicPeriod"/>
              <a:defRPr/>
            </a:lvl2pPr>
            <a:lvl3pPr marL="1257363" indent="-342917">
              <a:buFont typeface="+mj-lt"/>
              <a:buAutoNum type="arabicPeriod"/>
              <a:defRPr/>
            </a:lvl3pPr>
            <a:lvl4pPr marL="1714586" indent="-342917">
              <a:buFont typeface="+mj-lt"/>
              <a:buAutoNum type="arabicPeriod"/>
              <a:defRPr/>
            </a:lvl4pPr>
            <a:lvl5pPr marL="2171809" indent="-342917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2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29" y="1117756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2292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4166A-CBB4-6040-B2FB-70711AB8B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802CF-983F-0140-BA1B-BDD0ACA78352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32A3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12/20/2023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2A3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57B94-2537-9444-9FF7-8918D37C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A3D">
                  <a:tint val="75000"/>
                </a:srgbClr>
              </a:solidFill>
              <a:effectLst/>
              <a:uLnTx/>
              <a:uFillTx/>
              <a:latin typeface="Gill Sans" charset="0"/>
              <a:ea typeface="Heiti SC Light" charset="0"/>
              <a:sym typeface="Gill Sans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22DBD-B33C-7842-8C09-C44C1511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5D52D9-FC18-8849-8EF9-4747C59D761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32A3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A3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0876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24B6140-A013-C946-98CB-D5088BFCFB1A}"/>
              </a:ext>
            </a:extLst>
          </p:cNvPr>
          <p:cNvCxnSpPr/>
          <p:nvPr userDrawn="1"/>
        </p:nvCxnSpPr>
        <p:spPr>
          <a:xfrm>
            <a:off x="917224" y="1470025"/>
            <a:ext cx="1614311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2391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ECDF791B-2971-444F-B77C-73B341257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25AB75-3FF3-CC47-B354-D2336F400570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32A3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12/20/2023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2A3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E30BD99-E1ED-7C4E-8AB2-C0C37A62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algn="ctr" eaLnBrk="1" hangingPunct="1">
              <a:defRPr>
                <a:latin typeface="Gill Sans" charset="0"/>
                <a:ea typeface="Heiti SC Light" charset="0"/>
                <a:cs typeface="Heiti SC Light" charset="0"/>
                <a:sym typeface="Gill Sans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A3D">
                  <a:tint val="75000"/>
                </a:srgbClr>
              </a:solidFill>
              <a:effectLst/>
              <a:uLnTx/>
              <a:uFillTx/>
              <a:latin typeface="Gill Sans" charset="0"/>
              <a:ea typeface="Heiti SC Light" charset="0"/>
              <a:sym typeface="Gill Sans" charset="0"/>
            </a:endParaRP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BB150E9C-913C-3940-82F8-FF423DDDC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0FADF1-2982-FC41-B52F-243F12ED764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32A3D">
                    <a:tint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2A3D">
                  <a:tint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464824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68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2_without cre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755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1491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700" y="2077247"/>
            <a:ext cx="7251700" cy="2387600"/>
          </a:xfrm>
        </p:spPr>
        <p:txBody>
          <a:bodyPr anchor="b">
            <a:normAutofit/>
          </a:bodyPr>
          <a:lstStyle>
            <a:lvl1pPr algn="l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700" y="4635062"/>
            <a:ext cx="7251700" cy="15776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1702" y="4510004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702" y="1552560"/>
            <a:ext cx="1631703" cy="35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11102837" y="1426643"/>
            <a:ext cx="758889" cy="703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442">
            <a:off x="9122338" y="2531568"/>
            <a:ext cx="1897527" cy="2050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6435">
            <a:off x="9494099" y="559494"/>
            <a:ext cx="645539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6544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/>
          <a:stretch/>
        </p:blipFill>
        <p:spPr>
          <a:xfrm>
            <a:off x="0" y="-114300"/>
            <a:ext cx="12192000" cy="4763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22363"/>
            <a:ext cx="8026400" cy="2296232"/>
          </a:xfrm>
        </p:spPr>
        <p:txBody>
          <a:bodyPr anchor="b">
            <a:normAutofit/>
          </a:bodyPr>
          <a:lstStyle>
            <a:lvl1pPr algn="ctr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3773065"/>
            <a:ext cx="8026400" cy="14847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2" y="3555120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238984" y="4601311"/>
            <a:ext cx="1416637" cy="131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2105">
            <a:off x="10921999" y="1982523"/>
            <a:ext cx="546100" cy="569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80150" y="620255"/>
            <a:ext cx="1631703" cy="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700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931"/>
            <a:ext cx="9480832" cy="42880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2502" y="3064474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040384"/>
            <a:ext cx="1359420" cy="29532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2079948"/>
            <a:ext cx="798017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 dirty="0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245705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2" y="1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6" y="584637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7" y="226644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50" indent="-495350">
              <a:buFont typeface="+mj-lt"/>
              <a:buAutoNum type="arabicPeriod"/>
              <a:defRPr/>
            </a:lvl1pPr>
            <a:lvl2pPr marL="952596" indent="-495350">
              <a:buFont typeface="+mj-lt"/>
              <a:buAutoNum type="arabicPeriod"/>
              <a:defRPr/>
            </a:lvl2pPr>
            <a:lvl3pPr marL="1257426" indent="-342934">
              <a:buFont typeface="+mj-lt"/>
              <a:buAutoNum type="arabicPeriod"/>
              <a:defRPr/>
            </a:lvl3pPr>
            <a:lvl4pPr marL="1714672" indent="-342934">
              <a:buFont typeface="+mj-lt"/>
              <a:buAutoNum type="arabicPeriod"/>
              <a:defRPr/>
            </a:lvl4pPr>
            <a:lvl5pPr marL="2171918" indent="-342934">
              <a:buFont typeface="+mj-lt"/>
              <a:buAutoNum type="arabi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3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30" y="1117757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320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956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se Study - Fina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8473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1118"/>
            <a:ext cx="9144000" cy="14966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46" indent="0" algn="ctr">
              <a:buNone/>
              <a:defRPr sz="2000"/>
            </a:lvl2pPr>
            <a:lvl3pPr marL="914492" indent="0" algn="ctr">
              <a:buNone/>
              <a:defRPr sz="1800"/>
            </a:lvl3pPr>
            <a:lvl4pPr marL="1371738" indent="0" algn="ctr">
              <a:buNone/>
              <a:defRPr sz="1600"/>
            </a:lvl4pPr>
            <a:lvl5pPr marL="1828983" indent="0" algn="ctr">
              <a:buNone/>
              <a:defRPr sz="1600"/>
            </a:lvl5pPr>
            <a:lvl6pPr marL="2286228" indent="0" algn="ctr">
              <a:buNone/>
              <a:defRPr sz="1600"/>
            </a:lvl6pPr>
            <a:lvl7pPr marL="2743475" indent="0" algn="ctr">
              <a:buNone/>
              <a:defRPr sz="1600"/>
            </a:lvl7pPr>
            <a:lvl8pPr marL="3200720" indent="0" algn="ctr">
              <a:buNone/>
              <a:defRPr sz="1600"/>
            </a:lvl8pPr>
            <a:lvl9pPr marL="3657966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2" y="3608069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698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199" y="575096"/>
            <a:ext cx="6126193" cy="55094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2" y="575096"/>
            <a:ext cx="3932237" cy="148230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3152" y="2329254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423152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6428841" y="5363370"/>
            <a:ext cx="935956" cy="1011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1155866" y="987425"/>
            <a:ext cx="5430674" cy="47980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37178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201" y="575096"/>
            <a:ext cx="7054933" cy="550940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1106" y="575096"/>
            <a:ext cx="3074282" cy="110512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1106" y="1947554"/>
            <a:ext cx="3074282" cy="3921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46" indent="0">
              <a:buNone/>
              <a:defRPr sz="1400"/>
            </a:lvl2pPr>
            <a:lvl3pPr marL="914492" indent="0">
              <a:buNone/>
              <a:defRPr sz="1200"/>
            </a:lvl3pPr>
            <a:lvl4pPr marL="1371738" indent="0">
              <a:buNone/>
              <a:defRPr sz="1000"/>
            </a:lvl4pPr>
            <a:lvl5pPr marL="1828983" indent="0">
              <a:buNone/>
              <a:defRPr sz="1000"/>
            </a:lvl5pPr>
            <a:lvl6pPr marL="2286228" indent="0">
              <a:buNone/>
              <a:defRPr sz="1000"/>
            </a:lvl6pPr>
            <a:lvl7pPr marL="2743475" indent="0">
              <a:buNone/>
              <a:defRPr sz="1000"/>
            </a:lvl7pPr>
            <a:lvl8pPr marL="3200720" indent="0">
              <a:buNone/>
              <a:defRPr sz="1000"/>
            </a:lvl8pPr>
            <a:lvl9pPr marL="3657966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81107" y="1815535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376582" y="4915231"/>
            <a:ext cx="630266" cy="680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1155866" y="926276"/>
            <a:ext cx="6357257" cy="48591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04785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2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7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5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1" y="1186305"/>
            <a:ext cx="867167" cy="803716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838201" y="1909313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6350014" y="1900909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401149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330656" y="5725962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1" y="1186305"/>
            <a:ext cx="867167" cy="8037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1" y="2183570"/>
            <a:ext cx="328243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444544" y="2183570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061126" y="2181858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78702" y="2181858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899879" y="2181858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2174619" y="198712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5786082" y="1990634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397544" y="1992081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17372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6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9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1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3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7" y="1943820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4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6" y="2183570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2" y="2181858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1" y="6518025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272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oleObject" Target="../embeddings/oleObject2.bin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oleObject" Target="../embeddings/oleObject3.bin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oleObject" Target="../embeddings/oleObject4.bin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53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87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oleObject" Target="../embeddings/oleObject5.bin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86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theme" Target="../theme/theme5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18" Type="http://schemas.openxmlformats.org/officeDocument/2006/relationships/tags" Target="../tags/tag8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19" Type="http://schemas.openxmlformats.org/officeDocument/2006/relationships/oleObject" Target="../embeddings/oleObject7.bin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oleObject" Target="../embeddings/oleObject8.bin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tags" Target="../tags/tag9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image" Target="../media/image2.emf"/><Relationship Id="rId10" Type="http://schemas.openxmlformats.org/officeDocument/2006/relationships/slideLayout" Target="../slideLayouts/slideLayout115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A593763D-D4E6-F5D6-8081-6A83ED9DD8E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5088138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06" imgH="403" progId="TCLayout.ActiveDocument.1">
                  <p:embed/>
                </p:oleObj>
              </mc:Choice>
              <mc:Fallback>
                <p:oleObj name="think-cell Slide" r:id="rId21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3"/>
          <a:srcRect l="8076" t="8773" r="51238" b="78066"/>
          <a:stretch/>
        </p:blipFill>
        <p:spPr>
          <a:xfrm>
            <a:off x="10196945" y="6270447"/>
            <a:ext cx="1995055" cy="5990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03" r:id="rId7"/>
    <p:sldLayoutId id="2147483704" r:id="rId8"/>
    <p:sldLayoutId id="214748370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93" r:id="rId17"/>
    <p:sldLayoutId id="2147483877" r:id="rId18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BEF44A7-A974-1185-5891-AF7BDE4E0F3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8005724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406" imgH="403" progId="TCLayout.ActiveDocument.1">
                  <p:embed/>
                </p:oleObj>
              </mc:Choice>
              <mc:Fallback>
                <p:oleObj name="think-cell Slide" r:id="rId20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03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879" r:id="rId16"/>
    <p:sldLayoutId id="2147483880" r:id="rId17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109C643B-08C7-5D0B-C0AF-3AE169E5D87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748183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406" imgH="403" progId="TCLayout.ActiveDocument.1">
                  <p:embed/>
                </p:oleObj>
              </mc:Choice>
              <mc:Fallback>
                <p:oleObj name="think-cell Slide" r:id="rId19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10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5" r:id="rId16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9C15D316-1F88-D3F2-3045-239467FAFB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3046279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406" imgH="403" progId="TCLayout.ActiveDocument.1">
                  <p:embed/>
                </p:oleObj>
              </mc:Choice>
              <mc:Fallback>
                <p:oleObj name="think-cell Slide" r:id="rId18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7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</p:sldLayoutIdLst>
  <p:hf hdr="0" ftr="0" dt="0"/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3" indent="-228623" algn="l" defTabSz="914492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8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4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60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6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2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FAF451E0-2D1C-A829-07AF-207E597C14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4"/>
            </p:custDataLst>
            <p:extLst>
              <p:ext uri="{D42A27DB-BD31-4B8C-83A1-F6EECF244321}">
                <p14:modId xmlns:p14="http://schemas.microsoft.com/office/powerpoint/2010/main" val="1554133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406" imgH="403" progId="TCLayout.ActiveDocument.1">
                  <p:embed/>
                </p:oleObj>
              </mc:Choice>
              <mc:Fallback>
                <p:oleObj name="think-cell Slide" r:id="rId25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7"/>
          <a:srcRect l="8076" t="8773" r="51238" b="78066"/>
          <a:stretch/>
        </p:blipFill>
        <p:spPr>
          <a:xfrm>
            <a:off x="10196945" y="6270447"/>
            <a:ext cx="1995055" cy="5990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5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8" r:id="rId21"/>
    <p:sldLayoutId id="2147483839" r:id="rId22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3DCD173C-164D-95F4-8157-E1662CABAB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035367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06" imgH="403" progId="TCLayout.ActiveDocument.1">
                  <p:embed/>
                </p:oleObj>
              </mc:Choice>
              <mc:Fallback>
                <p:oleObj name="think-cell Slide" r:id="rId4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024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4A36269D-5AB1-0B92-9D87-B5E2CB7ACC6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385926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406" imgH="403" progId="TCLayout.ActiveDocument.1">
                  <p:embed/>
                </p:oleObj>
              </mc:Choice>
              <mc:Fallback>
                <p:oleObj name="think-cell Slide" r:id="rId19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8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2" r:id="rId16"/>
  </p:sldLayoutIdLst>
  <p:hf hdr="0" ftr="0" dt="0"/>
  <p:txStyles>
    <p:titleStyle>
      <a:lvl1pPr algn="l" defTabSz="91449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3" indent="-228623" algn="l" defTabSz="914492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68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114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60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606" indent="-228623" algn="l" defTabSz="914492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52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9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343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88" indent="-228623" algn="l" defTabSz="91449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2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8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5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0DABE56B-F805-8973-C76D-74FDAD2E7A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17936647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406" imgH="403" progId="TCLayout.ActiveDocument.1">
                  <p:embed/>
                </p:oleObj>
              </mc:Choice>
              <mc:Fallback>
                <p:oleObj name="think-cell Slide" r:id="rId21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76" t="8773" r="51238" b="78066"/>
          <a:stretch/>
        </p:blipFill>
        <p:spPr>
          <a:xfrm>
            <a:off x="10196945" y="6270447"/>
            <a:ext cx="1995055" cy="5990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32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  <p:sldLayoutId id="2147483925" r:id="rId12"/>
    <p:sldLayoutId id="2147483926" r:id="rId13"/>
    <p:sldLayoutId id="2147483927" r:id="rId14"/>
    <p:sldLayoutId id="2147483928" r:id="rId15"/>
    <p:sldLayoutId id="2147483929" r:id="rId16"/>
    <p:sldLayoutId id="2147483930" r:id="rId17"/>
    <p:sldLayoutId id="2147483931" r:id="rId18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08DFD86E-7D59-1592-595C-59C1455A2F1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3935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06" imgH="403" progId="TCLayout.ActiveDocument.1">
                  <p:embed/>
                </p:oleObj>
              </mc:Choice>
              <mc:Fallback>
                <p:oleObj name="think-cell Slide" r:id="rId3" imgW="406" imgH="40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C75645CE-3E5D-4FCC-9F19-CA91FBA80A75}"/>
              </a:ext>
            </a:extLst>
          </p:cNvPr>
          <p:cNvSpPr/>
          <p:nvPr/>
        </p:nvSpPr>
        <p:spPr>
          <a:xfrm>
            <a:off x="4185823" y="2832559"/>
            <a:ext cx="3326227" cy="2747711"/>
          </a:xfrm>
          <a:prstGeom prst="rect">
            <a:avLst/>
          </a:prstGeom>
          <a:solidFill>
            <a:srgbClr val="0FDDA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74B889-92DD-4AE6-9C23-DA1098B3629A}"/>
              </a:ext>
            </a:extLst>
          </p:cNvPr>
          <p:cNvSpPr/>
          <p:nvPr/>
        </p:nvSpPr>
        <p:spPr>
          <a:xfrm>
            <a:off x="4353764" y="3052391"/>
            <a:ext cx="2978785" cy="1929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ADA5C6-6CEE-44DA-8CA0-E00C8A91F35D}"/>
              </a:ext>
            </a:extLst>
          </p:cNvPr>
          <p:cNvSpPr txBox="1"/>
          <p:nvPr/>
        </p:nvSpPr>
        <p:spPr>
          <a:xfrm>
            <a:off x="4512062" y="5076044"/>
            <a:ext cx="2739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OS + Runtime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BBFDF6F-6195-43F1-BF87-2353E5C78515}"/>
              </a:ext>
            </a:extLst>
          </p:cNvPr>
          <p:cNvSpPr/>
          <p:nvPr/>
        </p:nvSpPr>
        <p:spPr>
          <a:xfrm>
            <a:off x="1917700" y="5097690"/>
            <a:ext cx="1821364" cy="7733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Data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1E4DF8DA-0948-4876-B6A2-FC46D454780D}"/>
              </a:ext>
            </a:extLst>
          </p:cNvPr>
          <p:cNvSpPr/>
          <p:nvPr/>
        </p:nvSpPr>
        <p:spPr>
          <a:xfrm>
            <a:off x="1915090" y="3347542"/>
            <a:ext cx="1791233" cy="7897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Params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23CE7989-45F3-4E01-A478-35518182971E}"/>
              </a:ext>
            </a:extLst>
          </p:cNvPr>
          <p:cNvSpPr/>
          <p:nvPr/>
        </p:nvSpPr>
        <p:spPr>
          <a:xfrm>
            <a:off x="1938124" y="4258995"/>
            <a:ext cx="1791233" cy="78978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Secrets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BE192A61-6CBB-45F2-B14C-107B3FD4726A}"/>
              </a:ext>
            </a:extLst>
          </p:cNvPr>
          <p:cNvSpPr/>
          <p:nvPr/>
        </p:nvSpPr>
        <p:spPr>
          <a:xfrm>
            <a:off x="10187248" y="4489957"/>
            <a:ext cx="1510615" cy="1550796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Artifacts, Datasets &amp; Models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747BFB7-2361-445F-9268-C5A866D96897}"/>
              </a:ext>
            </a:extLst>
          </p:cNvPr>
          <p:cNvSpPr/>
          <p:nvPr/>
        </p:nvSpPr>
        <p:spPr>
          <a:xfrm>
            <a:off x="8511079" y="4878672"/>
            <a:ext cx="1432448" cy="7733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data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D527F4F-EFEC-4072-A201-4823852660F3}"/>
              </a:ext>
            </a:extLst>
          </p:cNvPr>
          <p:cNvSpPr/>
          <p:nvPr/>
        </p:nvSpPr>
        <p:spPr>
          <a:xfrm>
            <a:off x="8478338" y="3766191"/>
            <a:ext cx="1432448" cy="77336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Ops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8210859-481C-46BE-A401-A8A818AA2825}"/>
              </a:ext>
            </a:extLst>
          </p:cNvPr>
          <p:cNvSpPr/>
          <p:nvPr/>
        </p:nvSpPr>
        <p:spPr>
          <a:xfrm>
            <a:off x="8488045" y="2702139"/>
            <a:ext cx="1432448" cy="724937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Results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BF0F4C-6F6F-40BD-BD32-4C0659157B5F}"/>
              </a:ext>
            </a:extLst>
          </p:cNvPr>
          <p:cNvSpPr/>
          <p:nvPr/>
        </p:nvSpPr>
        <p:spPr>
          <a:xfrm>
            <a:off x="1103276" y="1904609"/>
            <a:ext cx="2545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87FB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Inputs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87FB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A40657-E1D3-4D24-8BDB-7CB3AC73D749}"/>
              </a:ext>
            </a:extLst>
          </p:cNvPr>
          <p:cNvSpPr/>
          <p:nvPr/>
        </p:nvSpPr>
        <p:spPr>
          <a:xfrm>
            <a:off x="8088306" y="1942219"/>
            <a:ext cx="18552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87FBD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Outputs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787FBD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8DB047-954C-40FD-AC49-5326A6CDFC9E}"/>
              </a:ext>
            </a:extLst>
          </p:cNvPr>
          <p:cNvSpPr/>
          <p:nvPr/>
        </p:nvSpPr>
        <p:spPr>
          <a:xfrm>
            <a:off x="4035601" y="1682002"/>
            <a:ext cx="3626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MLRun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 Functions</a:t>
            </a:r>
          </a:p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Arial" panose="020B0604020202020204" pitchFamily="34" charset="0"/>
              </a:rPr>
              <a:t>Auto deploy, scale &amp; track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884A02-E207-4032-9BF8-081E4A253223}"/>
              </a:ext>
            </a:extLst>
          </p:cNvPr>
          <p:cNvSpPr/>
          <p:nvPr/>
        </p:nvSpPr>
        <p:spPr>
          <a:xfrm>
            <a:off x="4661157" y="3314472"/>
            <a:ext cx="2431851" cy="11320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A67C02E-A340-4C97-BDDE-D2BDD5F0AE5F}"/>
              </a:ext>
            </a:extLst>
          </p:cNvPr>
          <p:cNvSpPr txBox="1"/>
          <p:nvPr/>
        </p:nvSpPr>
        <p:spPr>
          <a:xfrm>
            <a:off x="4379791" y="4539557"/>
            <a:ext cx="29212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Packages / Frameworks</a:t>
            </a:r>
            <a:endParaRPr kumimoji="0" lang="LID4096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019BAEA-EB5C-4DE1-BF97-8E60B6E009A4}"/>
              </a:ext>
            </a:extLst>
          </p:cNvPr>
          <p:cNvSpPr/>
          <p:nvPr/>
        </p:nvSpPr>
        <p:spPr>
          <a:xfrm>
            <a:off x="4063818" y="5810066"/>
            <a:ext cx="3626669" cy="66678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6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Resources (K8s)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D00F9EF1-B023-497E-B717-2D8CFDC27DF6}"/>
              </a:ext>
            </a:extLst>
          </p:cNvPr>
          <p:cNvSpPr/>
          <p:nvPr/>
        </p:nvSpPr>
        <p:spPr>
          <a:xfrm>
            <a:off x="278949" y="4799662"/>
            <a:ext cx="1479674" cy="1561215"/>
          </a:xfrm>
          <a:prstGeom prst="flowChartMagneticDisk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 / Feature stores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45E9656-72B2-4015-8E91-EF5ED583232D}"/>
              </a:ext>
            </a:extLst>
          </p:cNvPr>
          <p:cNvSpPr/>
          <p:nvPr/>
        </p:nvSpPr>
        <p:spPr>
          <a:xfrm>
            <a:off x="1938124" y="2496532"/>
            <a:ext cx="1726873" cy="724938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884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67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Arial" panose="020B0604020202020204" pitchFamily="34" charset="0"/>
              </a:rPr>
              <a:t>Tags</a:t>
            </a: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13143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GUAZIO Light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GUAZIO dark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IGUAZIO dark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IGUAZIO dark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GUAZIO Light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IGUAZIO Light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guazio PPT Template.pptx" id="{03E54FD3-27D2-427C-9C28-85499CD6A5BB}" vid="{EFD28E4A-4D83-4CF7-8AC9-22DE12EBDA57}"/>
    </a:ext>
  </a:extLst>
</a:theme>
</file>

<file path=ppt/theme/theme7.xml><?xml version="1.0" encoding="utf-8"?>
<a:theme xmlns:a="http://schemas.openxmlformats.org/drawingml/2006/main" name="3_IGUAZIO dark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IGUAZIO Light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225007</TotalTime>
  <Words>39</Words>
  <Application>Microsoft Office PowerPoint</Application>
  <PresentationFormat>Widescreen</PresentationFormat>
  <Paragraphs>19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7" baseType="lpstr">
      <vt:lpstr>Arial</vt:lpstr>
      <vt:lpstr>Calibri</vt:lpstr>
      <vt:lpstr>tahoma bold</vt:lpstr>
      <vt:lpstr>Courier New</vt:lpstr>
      <vt:lpstr>Wingdings</vt:lpstr>
      <vt:lpstr>Gill Sans</vt:lpstr>
      <vt:lpstr>Trebuchet MS</vt:lpstr>
      <vt:lpstr>IGUAZIO Light Slides</vt:lpstr>
      <vt:lpstr>IGUAZIO dark slides</vt:lpstr>
      <vt:lpstr>1_IGUAZIO dark slides</vt:lpstr>
      <vt:lpstr>2_IGUAZIO dark slides</vt:lpstr>
      <vt:lpstr>1_IGUAZIO Light Slides</vt:lpstr>
      <vt:lpstr>2_IGUAZIO Light Slides</vt:lpstr>
      <vt:lpstr>3_IGUAZIO dark slides</vt:lpstr>
      <vt:lpstr>3_IGUAZIO Light Slides</vt:lpstr>
      <vt:lpstr>think-cell Slide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Repository</dc:title>
  <dc:creator>Geva-Precision</dc:creator>
  <cp:lastModifiedBy>Jill Landau</cp:lastModifiedBy>
  <cp:revision>489</cp:revision>
  <dcterms:created xsi:type="dcterms:W3CDTF">2019-11-14T15:04:51Z</dcterms:created>
  <dcterms:modified xsi:type="dcterms:W3CDTF">2023-12-20T09:12:30Z</dcterms:modified>
</cp:coreProperties>
</file>